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098" y="-96"/>
      </p:cViewPr>
      <p:guideLst>
        <p:guide orient="horz" pos="2161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1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2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1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1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gallery3_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"/>
            <a:ext cx="9144000" cy="6858000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3_2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"/>
            <a:ext cx="9144000" cy="685800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3_3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1"/>
            <a:ext cx="9136945" cy="68580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3_4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1"/>
            <a:ext cx="9136945" cy="68580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3_5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1"/>
            <a:ext cx="9136945" cy="685800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3_6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2"/>
            <a:ext cx="9136945" cy="6858000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3_7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1"/>
            <a:ext cx="9136945" cy="685800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On-screen Show (4:3)</PresentationFormat>
  <Paragraphs>0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rbayapu</cp:lastModifiedBy>
  <cp:revision>3</cp:revision>
  <dcterms:created xsi:type="dcterms:W3CDTF">2006-08-16T00:00:00Z</dcterms:created>
  <dcterms:modified xsi:type="dcterms:W3CDTF">2011-04-08T18:25:32Z</dcterms:modified>
</cp:coreProperties>
</file>

<file path=docProps/thumbnail.jpeg>
</file>